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1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0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0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0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.jpe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 descr="רקע טכנולוגי מופשט">
            <a:extLst>
              <a:ext uri="{FF2B5EF4-FFF2-40B4-BE49-F238E27FC236}">
                <a16:creationId xmlns:a16="http://schemas.microsoft.com/office/drawing/2014/main" id="{37532511-F901-4558-B6EC-15A059073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625" y="8389"/>
            <a:ext cx="12192000" cy="6836544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688BBF62-CFA4-4109-9CC6-5BE5BE6FDA99}"/>
              </a:ext>
            </a:extLst>
          </p:cNvPr>
          <p:cNvSpPr/>
          <p:nvPr/>
        </p:nvSpPr>
        <p:spPr>
          <a:xfrm>
            <a:off x="4803396" y="329873"/>
            <a:ext cx="3413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Let’s meet</a:t>
            </a:r>
            <a:endParaRPr lang="he-IL" sz="54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24C994F-A5EB-4D0B-84AA-420FAFD1989E}"/>
              </a:ext>
            </a:extLst>
          </p:cNvPr>
          <p:cNvSpPr/>
          <p:nvPr/>
        </p:nvSpPr>
        <p:spPr>
          <a:xfrm>
            <a:off x="3815795" y="347197"/>
            <a:ext cx="5062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My name is Amit</a:t>
            </a:r>
            <a:endParaRPr lang="he-IL" sz="5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2AF726DA-3D30-4DF1-9274-6BC66E7C97A7}"/>
              </a:ext>
            </a:extLst>
          </p:cNvPr>
          <p:cNvSpPr/>
          <p:nvPr/>
        </p:nvSpPr>
        <p:spPr>
          <a:xfrm>
            <a:off x="5839991" y="338535"/>
            <a:ext cx="1249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Hi…</a:t>
            </a:r>
            <a:endParaRPr lang="he-IL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162A4402-F2C5-4331-9BDD-343F9C7E7361}"/>
              </a:ext>
            </a:extLst>
          </p:cNvPr>
          <p:cNvGrpSpPr/>
          <p:nvPr/>
        </p:nvGrpSpPr>
        <p:grpSpPr>
          <a:xfrm>
            <a:off x="3579047" y="3063412"/>
            <a:ext cx="2516953" cy="2113042"/>
            <a:chOff x="3579046" y="3071801"/>
            <a:chExt cx="1981512" cy="1554381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6D7C90B3-0688-4EF5-8D65-E80C3F5171C7}"/>
                </a:ext>
              </a:extLst>
            </p:cNvPr>
            <p:cNvSpPr/>
            <p:nvPr/>
          </p:nvSpPr>
          <p:spPr>
            <a:xfrm>
              <a:off x="3579046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מלבן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1A443F0F-5A26-4B11-B693-81B44D15E80A}"/>
                </a:ext>
              </a:extLst>
            </p:cNvPr>
            <p:cNvSpPr/>
            <p:nvPr/>
          </p:nvSpPr>
          <p:spPr>
            <a:xfrm>
              <a:off x="3579046" y="3144454"/>
              <a:ext cx="1981512" cy="14263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Personal Details</a:t>
              </a:r>
              <a:endParaRPr lang="he-IL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85C442BB-026E-47D4-95AF-8D0DA95E6F81}"/>
              </a:ext>
            </a:extLst>
          </p:cNvPr>
          <p:cNvGrpSpPr/>
          <p:nvPr/>
        </p:nvGrpSpPr>
        <p:grpSpPr>
          <a:xfrm>
            <a:off x="6336403" y="3063412"/>
            <a:ext cx="2516953" cy="2113042"/>
            <a:chOff x="3579047" y="3071801"/>
            <a:chExt cx="1981512" cy="1554381"/>
          </a:xfrm>
        </p:grpSpPr>
        <p:sp>
          <p:nvSpPr>
            <p:cNvPr id="13" name="מלבן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484EC1EB-AA07-4EFF-8F1B-3614CB9C83CF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מלבן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7E911470-256B-48EA-8D2B-619A8F61DC92}"/>
                </a:ext>
              </a:extLst>
            </p:cNvPr>
            <p:cNvSpPr/>
            <p:nvPr/>
          </p:nvSpPr>
          <p:spPr>
            <a:xfrm>
              <a:off x="3579047" y="3144454"/>
              <a:ext cx="1981512" cy="12905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</a:t>
              </a:r>
            </a:p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Skills</a:t>
              </a:r>
              <a:endParaRPr lang="he-IL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B530152D-4BB1-4FAA-AB8F-FE9769D87B6C}"/>
              </a:ext>
            </a:extLst>
          </p:cNvPr>
          <p:cNvSpPr/>
          <p:nvPr/>
        </p:nvSpPr>
        <p:spPr>
          <a:xfrm>
            <a:off x="5995" y="-4490"/>
            <a:ext cx="120429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DA5062E4-D27E-49DA-8E7F-592D82F6166D}"/>
              </a:ext>
            </a:extLst>
          </p:cNvPr>
          <p:cNvSpPr/>
          <p:nvPr/>
        </p:nvSpPr>
        <p:spPr>
          <a:xfrm>
            <a:off x="700313" y="-8389"/>
            <a:ext cx="1204298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F9670793-B885-4761-B97F-0C6E9937BBC2}"/>
              </a:ext>
            </a:extLst>
          </p:cNvPr>
          <p:cNvSpPr/>
          <p:nvPr/>
        </p:nvSpPr>
        <p:spPr>
          <a:xfrm>
            <a:off x="1689313" y="-13067"/>
            <a:ext cx="120429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8" name="תמונה 17" descr="תמונה שמכילה אדם&#10;&#10;התיאור נוצר באופן אוטומטי">
            <a:extLst>
              <a:ext uri="{FF2B5EF4-FFF2-40B4-BE49-F238E27FC236}">
                <a16:creationId xmlns:a16="http://schemas.microsoft.com/office/drawing/2014/main" id="{ED42E338-26F1-48B0-AD09-530D0DF2E4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" y="3889"/>
            <a:ext cx="2883827" cy="3845103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733B803C-3088-4912-B95E-6B6D263F474D}"/>
              </a:ext>
            </a:extLst>
          </p:cNvPr>
          <p:cNvGrpSpPr/>
          <p:nvPr/>
        </p:nvGrpSpPr>
        <p:grpSpPr>
          <a:xfrm>
            <a:off x="9093759" y="3063412"/>
            <a:ext cx="2516953" cy="2113042"/>
            <a:chOff x="3525381" y="3071801"/>
            <a:chExt cx="1981512" cy="1554381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3A3C83D3-47E7-40D8-835C-DEDB08EC46D3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1" name="מלבן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547C6FC4-EBC3-48E3-8097-C891A3CAAEC2}"/>
                </a:ext>
              </a:extLst>
            </p:cNvPr>
            <p:cNvSpPr/>
            <p:nvPr/>
          </p:nvSpPr>
          <p:spPr>
            <a:xfrm>
              <a:off x="3525381" y="3302936"/>
              <a:ext cx="1981512" cy="9735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Experience</a:t>
              </a:r>
              <a:endParaRPr lang="he-IL" sz="40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7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00"/>
                            </p:stCondLst>
                            <p:childTnLst>
                              <p:par>
                                <p:cTn id="31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2"/>
      <p:bldP spid="7" grpId="0"/>
      <p:bldP spid="7" grpId="2"/>
      <p:bldP spid="8" grpId="1"/>
      <p:bldP spid="8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רקע מופשט של צומת ורשת">
            <a:extLst>
              <a:ext uri="{FF2B5EF4-FFF2-40B4-BE49-F238E27FC236}">
                <a16:creationId xmlns:a16="http://schemas.microsoft.com/office/drawing/2014/main" id="{10405CBB-9FCB-4F5B-AA3F-5958BDC2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21" y="-1794"/>
            <a:ext cx="12191979" cy="6857990"/>
          </a:xfrm>
          <a:prstGeom prst="rect">
            <a:avLst/>
          </a:prstGeom>
        </p:spPr>
      </p:pic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162A4402-F2C5-4331-9BDD-343F9C7E7361}"/>
              </a:ext>
            </a:extLst>
          </p:cNvPr>
          <p:cNvGrpSpPr/>
          <p:nvPr/>
        </p:nvGrpSpPr>
        <p:grpSpPr>
          <a:xfrm>
            <a:off x="3579046" y="3071801"/>
            <a:ext cx="2516954" cy="2113042"/>
            <a:chOff x="3579046" y="3071801"/>
            <a:chExt cx="1981513" cy="1554381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6D7C90B3-0688-4EF5-8D65-E80C3F5171C7}"/>
                </a:ext>
              </a:extLst>
            </p:cNvPr>
            <p:cNvSpPr/>
            <p:nvPr/>
          </p:nvSpPr>
          <p:spPr>
            <a:xfrm>
              <a:off x="3579046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1A443F0F-5A26-4B11-B693-81B44D15E80A}"/>
                </a:ext>
              </a:extLst>
            </p:cNvPr>
            <p:cNvSpPr/>
            <p:nvPr/>
          </p:nvSpPr>
          <p:spPr>
            <a:xfrm>
              <a:off x="3579047" y="3144454"/>
              <a:ext cx="1981512" cy="14263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Personal Details</a:t>
              </a:r>
              <a:endParaRPr lang="he-IL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85C442BB-026E-47D4-95AF-8D0DA95E6F81}"/>
              </a:ext>
            </a:extLst>
          </p:cNvPr>
          <p:cNvGrpSpPr/>
          <p:nvPr/>
        </p:nvGrpSpPr>
        <p:grpSpPr>
          <a:xfrm>
            <a:off x="6336403" y="3071801"/>
            <a:ext cx="2516953" cy="2113042"/>
            <a:chOff x="3579047" y="3071801"/>
            <a:chExt cx="1981512" cy="1554381"/>
          </a:xfrm>
        </p:grpSpPr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484EC1EB-AA07-4EFF-8F1B-3614CB9C83CF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7E911470-256B-48EA-8D2B-619A8F61DC92}"/>
                </a:ext>
              </a:extLst>
            </p:cNvPr>
            <p:cNvSpPr/>
            <p:nvPr/>
          </p:nvSpPr>
          <p:spPr>
            <a:xfrm>
              <a:off x="3579047" y="3144454"/>
              <a:ext cx="1981512" cy="12905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</a:t>
              </a:r>
            </a:p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Skills</a:t>
              </a:r>
              <a:endParaRPr lang="he-IL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B530152D-4BB1-4FAA-AB8F-FE9769D87B6C}"/>
              </a:ext>
            </a:extLst>
          </p:cNvPr>
          <p:cNvSpPr/>
          <p:nvPr/>
        </p:nvSpPr>
        <p:spPr>
          <a:xfrm>
            <a:off x="5995" y="3899"/>
            <a:ext cx="120429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DA5062E4-D27E-49DA-8E7F-592D82F6166D}"/>
              </a:ext>
            </a:extLst>
          </p:cNvPr>
          <p:cNvSpPr/>
          <p:nvPr/>
        </p:nvSpPr>
        <p:spPr>
          <a:xfrm>
            <a:off x="700313" y="0"/>
            <a:ext cx="1204298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F9670793-B885-4761-B97F-0C6E9937BBC2}"/>
              </a:ext>
            </a:extLst>
          </p:cNvPr>
          <p:cNvSpPr/>
          <p:nvPr/>
        </p:nvSpPr>
        <p:spPr>
          <a:xfrm>
            <a:off x="1689313" y="-4678"/>
            <a:ext cx="120429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8" name="תמונה 17" descr="תמונה שמכילה אדם&#10;&#10;התיאור נוצר באופן אוטומטי">
            <a:extLst>
              <a:ext uri="{FF2B5EF4-FFF2-40B4-BE49-F238E27FC236}">
                <a16:creationId xmlns:a16="http://schemas.microsoft.com/office/drawing/2014/main" id="{ED42E338-26F1-48B0-AD09-530D0DF2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" y="3889"/>
            <a:ext cx="2883827" cy="3845103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733B803C-3088-4912-B95E-6B6D263F474D}"/>
              </a:ext>
            </a:extLst>
          </p:cNvPr>
          <p:cNvGrpSpPr/>
          <p:nvPr/>
        </p:nvGrpSpPr>
        <p:grpSpPr>
          <a:xfrm>
            <a:off x="9093759" y="3071801"/>
            <a:ext cx="2516953" cy="2113042"/>
            <a:chOff x="3525381" y="3071801"/>
            <a:chExt cx="1981512" cy="1554381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3A3C83D3-47E7-40D8-835C-DEDB08EC46D3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547C6FC4-EBC3-48E3-8097-C891A3CAAEC2}"/>
                </a:ext>
              </a:extLst>
            </p:cNvPr>
            <p:cNvSpPr/>
            <p:nvPr/>
          </p:nvSpPr>
          <p:spPr>
            <a:xfrm>
              <a:off x="3525381" y="3302936"/>
              <a:ext cx="1981512" cy="9735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Experience</a:t>
              </a:r>
              <a:endParaRPr lang="he-IL" sz="40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23" name="מלבן 22">
            <a:hlinkClick r:id="rId4" action="ppaction://hlinksldjump"/>
            <a:extLst>
              <a:ext uri="{FF2B5EF4-FFF2-40B4-BE49-F238E27FC236}">
                <a16:creationId xmlns:a16="http://schemas.microsoft.com/office/drawing/2014/main" id="{D64FDD00-36B0-4189-B10D-97A072AF49DC}"/>
              </a:ext>
            </a:extLst>
          </p:cNvPr>
          <p:cNvSpPr/>
          <p:nvPr/>
        </p:nvSpPr>
        <p:spPr>
          <a:xfrm>
            <a:off x="3061980" y="182015"/>
            <a:ext cx="1308683" cy="201336"/>
          </a:xfrm>
          <a:custGeom>
            <a:avLst/>
            <a:gdLst>
              <a:gd name="connsiteX0" fmla="*/ 0 w 1308683"/>
              <a:gd name="connsiteY0" fmla="*/ 0 h 201336"/>
              <a:gd name="connsiteX1" fmla="*/ 615081 w 1308683"/>
              <a:gd name="connsiteY1" fmla="*/ 0 h 201336"/>
              <a:gd name="connsiteX2" fmla="*/ 1308683 w 1308683"/>
              <a:gd name="connsiteY2" fmla="*/ 0 h 201336"/>
              <a:gd name="connsiteX3" fmla="*/ 1308683 w 1308683"/>
              <a:gd name="connsiteY3" fmla="*/ 201336 h 201336"/>
              <a:gd name="connsiteX4" fmla="*/ 667428 w 1308683"/>
              <a:gd name="connsiteY4" fmla="*/ 201336 h 201336"/>
              <a:gd name="connsiteX5" fmla="*/ 0 w 1308683"/>
              <a:gd name="connsiteY5" fmla="*/ 201336 h 201336"/>
              <a:gd name="connsiteX6" fmla="*/ 0 w 1308683"/>
              <a:gd name="connsiteY6" fmla="*/ 0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683" h="201336" fill="none" extrusionOk="0">
                <a:moveTo>
                  <a:pt x="0" y="0"/>
                </a:moveTo>
                <a:cubicBezTo>
                  <a:pt x="146054" y="-12516"/>
                  <a:pt x="442563" y="17270"/>
                  <a:pt x="615081" y="0"/>
                </a:cubicBezTo>
                <a:cubicBezTo>
                  <a:pt x="787599" y="-17270"/>
                  <a:pt x="964356" y="-8092"/>
                  <a:pt x="1308683" y="0"/>
                </a:cubicBezTo>
                <a:cubicBezTo>
                  <a:pt x="1305705" y="91752"/>
                  <a:pt x="1303859" y="144480"/>
                  <a:pt x="1308683" y="201336"/>
                </a:cubicBezTo>
                <a:cubicBezTo>
                  <a:pt x="1078269" y="178287"/>
                  <a:pt x="857569" y="229960"/>
                  <a:pt x="667428" y="201336"/>
                </a:cubicBezTo>
                <a:cubicBezTo>
                  <a:pt x="477287" y="172712"/>
                  <a:pt x="269878" y="199066"/>
                  <a:pt x="0" y="201336"/>
                </a:cubicBezTo>
                <a:cubicBezTo>
                  <a:pt x="-7914" y="149341"/>
                  <a:pt x="-8199" y="52344"/>
                  <a:pt x="0" y="0"/>
                </a:cubicBezTo>
                <a:close/>
              </a:path>
              <a:path w="1308683" h="201336" stroke="0" extrusionOk="0">
                <a:moveTo>
                  <a:pt x="0" y="0"/>
                </a:moveTo>
                <a:cubicBezTo>
                  <a:pt x="292639" y="20768"/>
                  <a:pt x="452768" y="17496"/>
                  <a:pt x="654342" y="0"/>
                </a:cubicBezTo>
                <a:cubicBezTo>
                  <a:pt x="855916" y="-17496"/>
                  <a:pt x="1093704" y="-4735"/>
                  <a:pt x="1308683" y="0"/>
                </a:cubicBezTo>
                <a:cubicBezTo>
                  <a:pt x="1304766" y="65370"/>
                  <a:pt x="1316267" y="117761"/>
                  <a:pt x="1308683" y="201336"/>
                </a:cubicBezTo>
                <a:cubicBezTo>
                  <a:pt x="1025461" y="178882"/>
                  <a:pt x="833035" y="170836"/>
                  <a:pt x="654342" y="201336"/>
                </a:cubicBezTo>
                <a:cubicBezTo>
                  <a:pt x="475649" y="231836"/>
                  <a:pt x="172238" y="192543"/>
                  <a:pt x="0" y="201336"/>
                </a:cubicBezTo>
                <a:cubicBezTo>
                  <a:pt x="-5160" y="145904"/>
                  <a:pt x="5312" y="83611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066532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Back</a:t>
            </a:r>
            <a:endParaRPr lang="he-IL" sz="40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25417 -1.85185E-6 C 0.36836 -1.85185E-6 0.50951 -0.12315 0.50951 -0.22245 L 0.50951 -0.4449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7F82A4-8289-4566-8086-1A025AD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D72438-F951-4989-B8AB-6B90A0C4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1" descr="סמלי מניות דיגיטליים בתקריב">
            <a:extLst>
              <a:ext uri="{FF2B5EF4-FFF2-40B4-BE49-F238E27FC236}">
                <a16:creationId xmlns:a16="http://schemas.microsoft.com/office/drawing/2014/main" id="{2E5420DA-C3D3-42C5-9211-3D1A5127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3899"/>
            <a:ext cx="12191979" cy="6857990"/>
          </a:xfrm>
          <a:prstGeom prst="rect">
            <a:avLst/>
          </a:prstGeom>
        </p:spPr>
      </p:pic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162A4402-F2C5-4331-9BDD-343F9C7E7361}"/>
              </a:ext>
            </a:extLst>
          </p:cNvPr>
          <p:cNvGrpSpPr/>
          <p:nvPr/>
        </p:nvGrpSpPr>
        <p:grpSpPr>
          <a:xfrm>
            <a:off x="3579046" y="3071801"/>
            <a:ext cx="2516954" cy="2113042"/>
            <a:chOff x="3579046" y="3071801"/>
            <a:chExt cx="1981513" cy="1554381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6D7C90B3-0688-4EF5-8D65-E80C3F5171C7}"/>
                </a:ext>
              </a:extLst>
            </p:cNvPr>
            <p:cNvSpPr/>
            <p:nvPr/>
          </p:nvSpPr>
          <p:spPr>
            <a:xfrm>
              <a:off x="3579046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1A443F0F-5A26-4B11-B693-81B44D15E80A}"/>
                </a:ext>
              </a:extLst>
            </p:cNvPr>
            <p:cNvSpPr/>
            <p:nvPr/>
          </p:nvSpPr>
          <p:spPr>
            <a:xfrm>
              <a:off x="3579047" y="3144454"/>
              <a:ext cx="1981512" cy="14263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Personal Details</a:t>
              </a:r>
              <a:endParaRPr lang="he-IL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85C442BB-026E-47D4-95AF-8D0DA95E6F81}"/>
              </a:ext>
            </a:extLst>
          </p:cNvPr>
          <p:cNvGrpSpPr/>
          <p:nvPr/>
        </p:nvGrpSpPr>
        <p:grpSpPr>
          <a:xfrm>
            <a:off x="6336403" y="3071801"/>
            <a:ext cx="2516953" cy="2113042"/>
            <a:chOff x="3579047" y="3071801"/>
            <a:chExt cx="1981512" cy="1554381"/>
          </a:xfrm>
        </p:grpSpPr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484EC1EB-AA07-4EFF-8F1B-3614CB9C83CF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7E911470-256B-48EA-8D2B-619A8F61DC92}"/>
                </a:ext>
              </a:extLst>
            </p:cNvPr>
            <p:cNvSpPr/>
            <p:nvPr/>
          </p:nvSpPr>
          <p:spPr>
            <a:xfrm>
              <a:off x="3579047" y="3144454"/>
              <a:ext cx="1981512" cy="12905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</a:t>
              </a:r>
            </a:p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Skills</a:t>
              </a:r>
              <a:endParaRPr lang="he-IL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B530152D-4BB1-4FAA-AB8F-FE9769D87B6C}"/>
              </a:ext>
            </a:extLst>
          </p:cNvPr>
          <p:cNvSpPr/>
          <p:nvPr/>
        </p:nvSpPr>
        <p:spPr>
          <a:xfrm>
            <a:off x="5995" y="3899"/>
            <a:ext cx="120429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DA5062E4-D27E-49DA-8E7F-592D82F6166D}"/>
              </a:ext>
            </a:extLst>
          </p:cNvPr>
          <p:cNvSpPr/>
          <p:nvPr/>
        </p:nvSpPr>
        <p:spPr>
          <a:xfrm>
            <a:off x="700313" y="0"/>
            <a:ext cx="1204298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F9670793-B885-4761-B97F-0C6E9937BBC2}"/>
              </a:ext>
            </a:extLst>
          </p:cNvPr>
          <p:cNvSpPr/>
          <p:nvPr/>
        </p:nvSpPr>
        <p:spPr>
          <a:xfrm>
            <a:off x="1689313" y="-4678"/>
            <a:ext cx="120429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8" name="תמונה 17" descr="תמונה שמכילה אדם&#10;&#10;התיאור נוצר באופן אוטומטי">
            <a:extLst>
              <a:ext uri="{FF2B5EF4-FFF2-40B4-BE49-F238E27FC236}">
                <a16:creationId xmlns:a16="http://schemas.microsoft.com/office/drawing/2014/main" id="{ED42E338-26F1-48B0-AD09-530D0DF2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" y="3889"/>
            <a:ext cx="2883827" cy="3845103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733B803C-3088-4912-B95E-6B6D263F474D}"/>
              </a:ext>
            </a:extLst>
          </p:cNvPr>
          <p:cNvGrpSpPr/>
          <p:nvPr/>
        </p:nvGrpSpPr>
        <p:grpSpPr>
          <a:xfrm>
            <a:off x="9093759" y="3071801"/>
            <a:ext cx="2516953" cy="2113042"/>
            <a:chOff x="3525381" y="3071801"/>
            <a:chExt cx="1981512" cy="1554381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3A3C83D3-47E7-40D8-835C-DEDB08EC46D3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547C6FC4-EBC3-48E3-8097-C891A3CAAEC2}"/>
                </a:ext>
              </a:extLst>
            </p:cNvPr>
            <p:cNvSpPr/>
            <p:nvPr/>
          </p:nvSpPr>
          <p:spPr>
            <a:xfrm>
              <a:off x="3525381" y="3302936"/>
              <a:ext cx="1981512" cy="9735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Experience</a:t>
              </a:r>
              <a:endParaRPr lang="he-IL" sz="40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23" name="מלבן 22">
            <a:hlinkClick r:id="rId4" action="ppaction://hlinksldjump"/>
            <a:extLst>
              <a:ext uri="{FF2B5EF4-FFF2-40B4-BE49-F238E27FC236}">
                <a16:creationId xmlns:a16="http://schemas.microsoft.com/office/drawing/2014/main" id="{81C0E6FE-6577-4FD0-9FB6-9665E19A78B6}"/>
              </a:ext>
            </a:extLst>
          </p:cNvPr>
          <p:cNvSpPr/>
          <p:nvPr/>
        </p:nvSpPr>
        <p:spPr>
          <a:xfrm>
            <a:off x="3061980" y="182015"/>
            <a:ext cx="1308683" cy="201336"/>
          </a:xfrm>
          <a:custGeom>
            <a:avLst/>
            <a:gdLst>
              <a:gd name="connsiteX0" fmla="*/ 0 w 1308683"/>
              <a:gd name="connsiteY0" fmla="*/ 0 h 201336"/>
              <a:gd name="connsiteX1" fmla="*/ 615081 w 1308683"/>
              <a:gd name="connsiteY1" fmla="*/ 0 h 201336"/>
              <a:gd name="connsiteX2" fmla="*/ 1308683 w 1308683"/>
              <a:gd name="connsiteY2" fmla="*/ 0 h 201336"/>
              <a:gd name="connsiteX3" fmla="*/ 1308683 w 1308683"/>
              <a:gd name="connsiteY3" fmla="*/ 201336 h 201336"/>
              <a:gd name="connsiteX4" fmla="*/ 667428 w 1308683"/>
              <a:gd name="connsiteY4" fmla="*/ 201336 h 201336"/>
              <a:gd name="connsiteX5" fmla="*/ 0 w 1308683"/>
              <a:gd name="connsiteY5" fmla="*/ 201336 h 201336"/>
              <a:gd name="connsiteX6" fmla="*/ 0 w 1308683"/>
              <a:gd name="connsiteY6" fmla="*/ 0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683" h="201336" fill="none" extrusionOk="0">
                <a:moveTo>
                  <a:pt x="0" y="0"/>
                </a:moveTo>
                <a:cubicBezTo>
                  <a:pt x="146054" y="-12516"/>
                  <a:pt x="442563" y="17270"/>
                  <a:pt x="615081" y="0"/>
                </a:cubicBezTo>
                <a:cubicBezTo>
                  <a:pt x="787599" y="-17270"/>
                  <a:pt x="964356" y="-8092"/>
                  <a:pt x="1308683" y="0"/>
                </a:cubicBezTo>
                <a:cubicBezTo>
                  <a:pt x="1305705" y="91752"/>
                  <a:pt x="1303859" y="144480"/>
                  <a:pt x="1308683" y="201336"/>
                </a:cubicBezTo>
                <a:cubicBezTo>
                  <a:pt x="1078269" y="178287"/>
                  <a:pt x="857569" y="229960"/>
                  <a:pt x="667428" y="201336"/>
                </a:cubicBezTo>
                <a:cubicBezTo>
                  <a:pt x="477287" y="172712"/>
                  <a:pt x="269878" y="199066"/>
                  <a:pt x="0" y="201336"/>
                </a:cubicBezTo>
                <a:cubicBezTo>
                  <a:pt x="-7914" y="149341"/>
                  <a:pt x="-8199" y="52344"/>
                  <a:pt x="0" y="0"/>
                </a:cubicBezTo>
                <a:close/>
              </a:path>
              <a:path w="1308683" h="201336" stroke="0" extrusionOk="0">
                <a:moveTo>
                  <a:pt x="0" y="0"/>
                </a:moveTo>
                <a:cubicBezTo>
                  <a:pt x="292639" y="20768"/>
                  <a:pt x="452768" y="17496"/>
                  <a:pt x="654342" y="0"/>
                </a:cubicBezTo>
                <a:cubicBezTo>
                  <a:pt x="855916" y="-17496"/>
                  <a:pt x="1093704" y="-4735"/>
                  <a:pt x="1308683" y="0"/>
                </a:cubicBezTo>
                <a:cubicBezTo>
                  <a:pt x="1304766" y="65370"/>
                  <a:pt x="1316267" y="117761"/>
                  <a:pt x="1308683" y="201336"/>
                </a:cubicBezTo>
                <a:cubicBezTo>
                  <a:pt x="1025461" y="178882"/>
                  <a:pt x="833035" y="170836"/>
                  <a:pt x="654342" y="201336"/>
                </a:cubicBezTo>
                <a:cubicBezTo>
                  <a:pt x="475649" y="231836"/>
                  <a:pt x="172238" y="192543"/>
                  <a:pt x="0" y="201336"/>
                </a:cubicBezTo>
                <a:cubicBezTo>
                  <a:pt x="-5160" y="145904"/>
                  <a:pt x="5312" y="83611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066532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Back</a:t>
            </a:r>
            <a:endParaRPr lang="he-IL" sz="40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4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14166 -1.85185E-6 C 0.20507 -1.85185E-6 0.28333 -0.12176 0.28333 -0.22037 L 0.28333 -0.44074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7F82A4-8289-4566-8086-1A025AD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D72438-F951-4989-B8AB-6B90A0C4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1" descr="כדור הארץ כ-חלקיק עם זהב וכחול">
            <a:extLst>
              <a:ext uri="{FF2B5EF4-FFF2-40B4-BE49-F238E27FC236}">
                <a16:creationId xmlns:a16="http://schemas.microsoft.com/office/drawing/2014/main" id="{2E5420DA-C3D3-42C5-9211-3D1A5127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" y="3899"/>
            <a:ext cx="12191979" cy="6857990"/>
          </a:xfrm>
          <a:prstGeom prst="rect">
            <a:avLst/>
          </a:prstGeom>
        </p:spPr>
      </p:pic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162A4402-F2C5-4331-9BDD-343F9C7E7361}"/>
              </a:ext>
            </a:extLst>
          </p:cNvPr>
          <p:cNvGrpSpPr/>
          <p:nvPr/>
        </p:nvGrpSpPr>
        <p:grpSpPr>
          <a:xfrm>
            <a:off x="3579046" y="3071801"/>
            <a:ext cx="2516954" cy="2113042"/>
            <a:chOff x="3579046" y="3071801"/>
            <a:chExt cx="1981513" cy="1554381"/>
          </a:xfrm>
        </p:grpSpPr>
        <p:sp>
          <p:nvSpPr>
            <p:cNvPr id="10" name="מלבן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D7C90B3-0688-4EF5-8D65-E80C3F5171C7}"/>
                </a:ext>
              </a:extLst>
            </p:cNvPr>
            <p:cNvSpPr/>
            <p:nvPr/>
          </p:nvSpPr>
          <p:spPr>
            <a:xfrm>
              <a:off x="3579046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1A443F0F-5A26-4B11-B693-81B44D15E80A}"/>
                </a:ext>
              </a:extLst>
            </p:cNvPr>
            <p:cNvSpPr/>
            <p:nvPr/>
          </p:nvSpPr>
          <p:spPr>
            <a:xfrm>
              <a:off x="3579047" y="3144454"/>
              <a:ext cx="1981512" cy="14263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Personal Details</a:t>
              </a:r>
              <a:endParaRPr lang="he-IL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85C442BB-026E-47D4-95AF-8D0DA95E6F81}"/>
              </a:ext>
            </a:extLst>
          </p:cNvPr>
          <p:cNvGrpSpPr/>
          <p:nvPr/>
        </p:nvGrpSpPr>
        <p:grpSpPr>
          <a:xfrm>
            <a:off x="6336403" y="3071801"/>
            <a:ext cx="2516953" cy="2113042"/>
            <a:chOff x="3579047" y="3071801"/>
            <a:chExt cx="1981512" cy="1554381"/>
          </a:xfrm>
        </p:grpSpPr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484EC1EB-AA07-4EFF-8F1B-3614CB9C83CF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7E911470-256B-48EA-8D2B-619A8F61DC92}"/>
                </a:ext>
              </a:extLst>
            </p:cNvPr>
            <p:cNvSpPr/>
            <p:nvPr/>
          </p:nvSpPr>
          <p:spPr>
            <a:xfrm>
              <a:off x="3579047" y="3144454"/>
              <a:ext cx="1981512" cy="12905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</a:t>
              </a:r>
            </a:p>
            <a:p>
              <a:pPr algn="ctr"/>
              <a:r>
                <a:rPr lang="en-US" sz="5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Skills</a:t>
              </a:r>
              <a:endParaRPr lang="he-IL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B530152D-4BB1-4FAA-AB8F-FE9769D87B6C}"/>
              </a:ext>
            </a:extLst>
          </p:cNvPr>
          <p:cNvSpPr/>
          <p:nvPr/>
        </p:nvSpPr>
        <p:spPr>
          <a:xfrm>
            <a:off x="5995" y="3899"/>
            <a:ext cx="120429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DA5062E4-D27E-49DA-8E7F-592D82F6166D}"/>
              </a:ext>
            </a:extLst>
          </p:cNvPr>
          <p:cNvSpPr/>
          <p:nvPr/>
        </p:nvSpPr>
        <p:spPr>
          <a:xfrm>
            <a:off x="700313" y="0"/>
            <a:ext cx="1204298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F9670793-B885-4761-B97F-0C6E9937BBC2}"/>
              </a:ext>
            </a:extLst>
          </p:cNvPr>
          <p:cNvSpPr/>
          <p:nvPr/>
        </p:nvSpPr>
        <p:spPr>
          <a:xfrm>
            <a:off x="1689313" y="-4678"/>
            <a:ext cx="120429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8" name="תמונה 17" descr="תמונה שמכילה אדם&#10;&#10;התיאור נוצר באופן אוטומטי">
            <a:extLst>
              <a:ext uri="{FF2B5EF4-FFF2-40B4-BE49-F238E27FC236}">
                <a16:creationId xmlns:a16="http://schemas.microsoft.com/office/drawing/2014/main" id="{ED42E338-26F1-48B0-AD09-530D0DF2E4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" y="3889"/>
            <a:ext cx="2883827" cy="3845103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733B803C-3088-4912-B95E-6B6D263F474D}"/>
              </a:ext>
            </a:extLst>
          </p:cNvPr>
          <p:cNvGrpSpPr/>
          <p:nvPr/>
        </p:nvGrpSpPr>
        <p:grpSpPr>
          <a:xfrm>
            <a:off x="9093759" y="3071801"/>
            <a:ext cx="2516953" cy="2113042"/>
            <a:chOff x="3525381" y="3071801"/>
            <a:chExt cx="1981512" cy="1554381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3A3C83D3-47E7-40D8-835C-DEDB08EC46D3}"/>
                </a:ext>
              </a:extLst>
            </p:cNvPr>
            <p:cNvSpPr/>
            <p:nvPr/>
          </p:nvSpPr>
          <p:spPr>
            <a:xfrm>
              <a:off x="3579047" y="3071801"/>
              <a:ext cx="1862746" cy="155438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547C6FC4-EBC3-48E3-8097-C891A3CAAEC2}"/>
                </a:ext>
              </a:extLst>
            </p:cNvPr>
            <p:cNvSpPr/>
            <p:nvPr/>
          </p:nvSpPr>
          <p:spPr>
            <a:xfrm>
              <a:off x="3525381" y="3302936"/>
              <a:ext cx="1981512" cy="9735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nk Free" panose="03080402000500000000" pitchFamily="66" charset="0"/>
                </a:rPr>
                <a:t>My Experience</a:t>
              </a:r>
              <a:endParaRPr lang="he-IL" sz="40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endParaRPr>
            </a:p>
          </p:txBody>
        </p:sp>
      </p:grpSp>
      <p:sp>
        <p:nvSpPr>
          <p:cNvPr id="22" name="מלבן 21">
            <a:hlinkClick r:id="rId5" action="ppaction://hlinksldjump"/>
            <a:extLst>
              <a:ext uri="{FF2B5EF4-FFF2-40B4-BE49-F238E27FC236}">
                <a16:creationId xmlns:a16="http://schemas.microsoft.com/office/drawing/2014/main" id="{708197BF-F0FE-4593-BADA-10D4A832BE4B}"/>
              </a:ext>
            </a:extLst>
          </p:cNvPr>
          <p:cNvSpPr/>
          <p:nvPr/>
        </p:nvSpPr>
        <p:spPr>
          <a:xfrm>
            <a:off x="3061980" y="182015"/>
            <a:ext cx="1308683" cy="201336"/>
          </a:xfrm>
          <a:custGeom>
            <a:avLst/>
            <a:gdLst>
              <a:gd name="connsiteX0" fmla="*/ 0 w 1308683"/>
              <a:gd name="connsiteY0" fmla="*/ 0 h 201336"/>
              <a:gd name="connsiteX1" fmla="*/ 615081 w 1308683"/>
              <a:gd name="connsiteY1" fmla="*/ 0 h 201336"/>
              <a:gd name="connsiteX2" fmla="*/ 1308683 w 1308683"/>
              <a:gd name="connsiteY2" fmla="*/ 0 h 201336"/>
              <a:gd name="connsiteX3" fmla="*/ 1308683 w 1308683"/>
              <a:gd name="connsiteY3" fmla="*/ 201336 h 201336"/>
              <a:gd name="connsiteX4" fmla="*/ 667428 w 1308683"/>
              <a:gd name="connsiteY4" fmla="*/ 201336 h 201336"/>
              <a:gd name="connsiteX5" fmla="*/ 0 w 1308683"/>
              <a:gd name="connsiteY5" fmla="*/ 201336 h 201336"/>
              <a:gd name="connsiteX6" fmla="*/ 0 w 1308683"/>
              <a:gd name="connsiteY6" fmla="*/ 0 h 2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683" h="201336" fill="none" extrusionOk="0">
                <a:moveTo>
                  <a:pt x="0" y="0"/>
                </a:moveTo>
                <a:cubicBezTo>
                  <a:pt x="146054" y="-12516"/>
                  <a:pt x="442563" y="17270"/>
                  <a:pt x="615081" y="0"/>
                </a:cubicBezTo>
                <a:cubicBezTo>
                  <a:pt x="787599" y="-17270"/>
                  <a:pt x="964356" y="-8092"/>
                  <a:pt x="1308683" y="0"/>
                </a:cubicBezTo>
                <a:cubicBezTo>
                  <a:pt x="1305705" y="91752"/>
                  <a:pt x="1303859" y="144480"/>
                  <a:pt x="1308683" y="201336"/>
                </a:cubicBezTo>
                <a:cubicBezTo>
                  <a:pt x="1078269" y="178287"/>
                  <a:pt x="857569" y="229960"/>
                  <a:pt x="667428" y="201336"/>
                </a:cubicBezTo>
                <a:cubicBezTo>
                  <a:pt x="477287" y="172712"/>
                  <a:pt x="269878" y="199066"/>
                  <a:pt x="0" y="201336"/>
                </a:cubicBezTo>
                <a:cubicBezTo>
                  <a:pt x="-7914" y="149341"/>
                  <a:pt x="-8199" y="52344"/>
                  <a:pt x="0" y="0"/>
                </a:cubicBezTo>
                <a:close/>
              </a:path>
              <a:path w="1308683" h="201336" stroke="0" extrusionOk="0">
                <a:moveTo>
                  <a:pt x="0" y="0"/>
                </a:moveTo>
                <a:cubicBezTo>
                  <a:pt x="292639" y="20768"/>
                  <a:pt x="452768" y="17496"/>
                  <a:pt x="654342" y="0"/>
                </a:cubicBezTo>
                <a:cubicBezTo>
                  <a:pt x="855916" y="-17496"/>
                  <a:pt x="1093704" y="-4735"/>
                  <a:pt x="1308683" y="0"/>
                </a:cubicBezTo>
                <a:cubicBezTo>
                  <a:pt x="1304766" y="65370"/>
                  <a:pt x="1316267" y="117761"/>
                  <a:pt x="1308683" y="201336"/>
                </a:cubicBezTo>
                <a:cubicBezTo>
                  <a:pt x="1025461" y="178882"/>
                  <a:pt x="833035" y="170836"/>
                  <a:pt x="654342" y="201336"/>
                </a:cubicBezTo>
                <a:cubicBezTo>
                  <a:pt x="475649" y="231836"/>
                  <a:pt x="172238" y="192543"/>
                  <a:pt x="0" y="201336"/>
                </a:cubicBezTo>
                <a:cubicBezTo>
                  <a:pt x="-5160" y="145904"/>
                  <a:pt x="5312" y="83611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066532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Back</a:t>
            </a:r>
            <a:endParaRPr lang="he-IL" sz="40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0.02539 -1.85185E-6 C 0.03685 -1.85185E-6 0.05091 -0.12176 0.05091 -0.22037 L 0.05091 -0.44074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-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39</Words>
  <Application>Microsoft Office PowerPoint</Application>
  <PresentationFormat>מסך רחב</PresentationFormat>
  <Paragraphs>22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9" baseType="lpstr">
      <vt:lpstr>Arial</vt:lpstr>
      <vt:lpstr>Ink Free</vt:lpstr>
      <vt:lpstr>Univers Condensed Light</vt:lpstr>
      <vt:lpstr>Walbaum Display Light</vt:lpstr>
      <vt:lpstr>AngleLinesVTI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 Kapon</dc:creator>
  <cp:lastModifiedBy>Amit Kapon</cp:lastModifiedBy>
  <cp:revision>13</cp:revision>
  <dcterms:created xsi:type="dcterms:W3CDTF">2021-04-18T18:50:39Z</dcterms:created>
  <dcterms:modified xsi:type="dcterms:W3CDTF">2021-04-19T12:35:16Z</dcterms:modified>
</cp:coreProperties>
</file>